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1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74" r:id="rId6"/>
    <p:sldId id="265" r:id="rId7"/>
    <p:sldId id="264" r:id="rId8"/>
    <p:sldId id="266" r:id="rId9"/>
    <p:sldId id="267" r:id="rId10"/>
    <p:sldId id="268" r:id="rId11"/>
    <p:sldId id="261" r:id="rId12"/>
    <p:sldId id="262" r:id="rId13"/>
    <p:sldId id="263" r:id="rId14"/>
    <p:sldId id="269" r:id="rId15"/>
    <p:sldId id="270" r:id="rId16"/>
    <p:sldId id="271" r:id="rId17"/>
    <p:sldId id="272" r:id="rId18"/>
    <p:sldId id="275" r:id="rId19"/>
    <p:sldId id="273" r:id="rId2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36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5727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055557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83091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742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96765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2829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40214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1271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4927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342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491138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602FE4-93FD-4C3D-91BD-9C0BBCBF878A}" type="datetimeFigureOut">
              <a:rPr lang="pl-PL" smtClean="0"/>
              <a:pPr/>
              <a:t>11.09.2024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B5DE4-ABB5-4AB8-B845-483190F3C3B5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60168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/>
              <a:t>HISZPANIA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4116361"/>
            <a:ext cx="9144000" cy="1655762"/>
          </a:xfrm>
        </p:spPr>
        <p:txBody>
          <a:bodyPr/>
          <a:lstStyle/>
          <a:p>
            <a:r>
              <a:rPr lang="pl-PL" dirty="0"/>
              <a:t>MARTA KONFEDERAK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8254"/>
            <a:ext cx="4146997" cy="3491771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1700010" y="5125792"/>
            <a:ext cx="89679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/>
              <a:t>Staż zagraniczny realizowany w ramach projektu 2023-1-PL01-KA121-VET- 000115783 finansowanego ze środków ERASMUS+ w ramach akredytacji 2020-1-PL01-KA120-VET-095553</a:t>
            </a:r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8170" y="422114"/>
            <a:ext cx="2980387" cy="198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96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5" name="drumroll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628126" y="771590"/>
            <a:ext cx="37295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/>
              <a:t>Mercado</a:t>
            </a:r>
            <a:r>
              <a:rPr lang="pl-PL" sz="2400" dirty="0"/>
              <a:t> Central de Alicante</a:t>
            </a:r>
          </a:p>
        </p:txBody>
      </p:sp>
      <p:sp>
        <p:nvSpPr>
          <p:cNvPr id="3" name="Prostokąt 2"/>
          <p:cNvSpPr/>
          <p:nvPr/>
        </p:nvSpPr>
        <p:spPr>
          <a:xfrm>
            <a:off x="0" y="1341017"/>
            <a:ext cx="6096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W Alicante możemy także przejść się na historyczny targ, czyli </a:t>
            </a:r>
            <a:r>
              <a:rPr lang="pl-PL" dirty="0" err="1"/>
              <a:t>Mercado</a:t>
            </a:r>
            <a:r>
              <a:rPr lang="pl-PL" dirty="0"/>
              <a:t> Central de Alicante. To miejsce, w którym znajdziesz mnóstwo lokalnych owoców i warzyw, a także owoców morza, ryb, mięs i wędlin. Można poczuć tu klimat prawdziwej Hiszpanii! Ciekawym doświadczeniem jest przyglądanie się hiszpańskiej codzienności. Kolorowe stragany kuszą swoim bogactwem, choć wnętrze budynku nie jest tak imponujące jak chociażby targ La </a:t>
            </a:r>
            <a:r>
              <a:rPr lang="pl-PL" dirty="0" err="1"/>
              <a:t>Boquería</a:t>
            </a:r>
            <a:r>
              <a:rPr lang="pl-PL" dirty="0"/>
              <a:t> w Barcelonie. Warto jednak zobaczyć gdzie zakupy </a:t>
            </a:r>
            <a:r>
              <a:rPr lang="pl-PL"/>
              <a:t>robią mieszkańcy </a:t>
            </a:r>
            <a:r>
              <a:rPr lang="pl-PL" dirty="0"/>
              <a:t>i poczuć tę  niepowtarzalną atmosferę.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440" y="1637374"/>
            <a:ext cx="5179394" cy="388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31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691685" y="270456"/>
            <a:ext cx="77144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POPULARNE ŚWIĘTA W HISZPANII KTÓRE WARTO ZOBACZYĆ</a:t>
            </a:r>
          </a:p>
        </p:txBody>
      </p:sp>
      <p:sp>
        <p:nvSpPr>
          <p:cNvPr id="3" name="Prostokąt 2"/>
          <p:cNvSpPr/>
          <p:nvPr/>
        </p:nvSpPr>
        <p:spPr>
          <a:xfrm>
            <a:off x="452907" y="1170217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Las </a:t>
            </a:r>
            <a:r>
              <a:rPr lang="pl-PL" dirty="0" err="1"/>
              <a:t>Fallas</a:t>
            </a:r>
            <a:r>
              <a:rPr lang="pl-PL" dirty="0"/>
              <a:t>, czyli święto ognia. Odbywa się co roku w marcu, w Walencji. W XVI wieku tamtejsi cieśle na cześć swego patrona, św. Józefa, palili konstrukcje zbudowane z drewnianych odpadów. Głównym elementem tego święta są rzeźby tworzone z kartonów, drewna i wosku, aby były łatwopalne, przez zawodowych artystów. Prace te trwają nieraz wiele miesięcy, a potem są spalane. Nazywane są one Falle, te kukły i monumenty. Najczęściej przedstawiają one polityków, scenki satyryczne, np. jak miało wydarzenie coś śmiesznego, jakiś polityk zrobił coś ośmieszającego, to robi się wtedy jego kukłę i pali. Ta kukła nosi nazwę „Falle” Święto to trwa aż 5 dni i towarzysza mu zabawy, przemarsze orkiestr itd. Wszystkiemu towarzyszą fajerwerki.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8681" y="850006"/>
            <a:ext cx="4816699" cy="2675587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834" y="3959010"/>
            <a:ext cx="4430332" cy="263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90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7527" y="771384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Corrida – tradycyjna walka z bykiem, widowisko popularne w Hiszpanii, według niektórych zwyczaj sprowadzony na Półwysep Iberyjski przez Arabów; inne wersje mówią o Kartagińczykach lub Rzymianach. Kiedyś zwyczaj popularny wśród arystokracji, w walkach brali udział nawet królowie.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8964" y="771384"/>
            <a:ext cx="4309593" cy="2865879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553" y="3295678"/>
            <a:ext cx="4174968" cy="258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85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80337" y="951895"/>
            <a:ext cx="13851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/>
              <a:t>La </a:t>
            </a:r>
            <a:r>
              <a:rPr lang="pl-PL" dirty="0" err="1"/>
              <a:t>Tomatina</a:t>
            </a:r>
            <a:r>
              <a:rPr lang="pl-PL" dirty="0"/>
              <a:t>-</a:t>
            </a:r>
          </a:p>
        </p:txBody>
      </p:sp>
      <p:sp>
        <p:nvSpPr>
          <p:cNvPr id="3" name="Prostokąt 2"/>
          <p:cNvSpPr/>
          <p:nvPr/>
        </p:nvSpPr>
        <p:spPr>
          <a:xfrm>
            <a:off x="1708598" y="951895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Odbywa się w Walencji. Podczas tego święta uczestnicy obrzucają się tonami pomidorów. W zeszłym roku wykorzystano 130 ton pomidorów. </a:t>
            </a:r>
          </a:p>
          <a:p>
            <a:pPr algn="just"/>
            <a:r>
              <a:rPr lang="pl-PL" dirty="0"/>
              <a:t>Skąd się wzięła ta tradycja? Ponoć podczas jakiegoś święta doszło do bójki, a że obok stał warzywniak zaczęto obrzucać się pomidorami. Zarząd miejski próbował zaniechania tego święta karząc mandatami, ale i tak to święto nadal się odbywało. </a:t>
            </a:r>
          </a:p>
          <a:p>
            <a:r>
              <a:rPr lang="pl-PL" dirty="0"/>
              <a:t> 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6009" y="865480"/>
            <a:ext cx="3712403" cy="2481154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5460" y="3092539"/>
            <a:ext cx="51435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1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010081" y="850006"/>
            <a:ext cx="7701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Staż na kierunku sprzedawca realizowany był w Alicante, w sklepie z pamiątkami  ,,La </a:t>
            </a:r>
            <a:r>
              <a:rPr lang="pl-PL" dirty="0" err="1"/>
              <a:t>reina</a:t>
            </a:r>
            <a:r>
              <a:rPr lang="pl-PL" dirty="0"/>
              <a:t> del Souvenir”.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21" y="2001100"/>
            <a:ext cx="5815952" cy="3420906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145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335629" y="631065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/>
              <a:t>W sklepie można było zakupić pamiątki takie jak : szale, kubki, magnesy, koszulki, podstawki pod kubki, rękawice kuchenne, ceramikę, zabawki  itp. 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3" y="1970467"/>
            <a:ext cx="5142965" cy="2314334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933" y="2159143"/>
            <a:ext cx="6040192" cy="2718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2263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42" y="241478"/>
            <a:ext cx="4400282" cy="3300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93" y="241478"/>
            <a:ext cx="5280338" cy="2619563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988" y="3039414"/>
            <a:ext cx="2719052" cy="362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194952"/>
      </p:ext>
    </p:extLst>
  </p:cSld>
  <p:clrMapOvr>
    <a:masterClrMapping/>
  </p:clrMapOvr>
  <p:transition spd="slow">
    <p:randomBar dir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5137680" y="328527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Wyjazd na Erasmusa spowodował, że nabyłam nowe umiejętności nie tylko związane z kierunkiem na którym się uczę. Poznałam kulturę obcego kraju, sprawdziłam swoje umiejętności językowe, przełamałam barierę nieśmiałości. Były to cenne dwa tygodnie pod każdym względem. </a:t>
            </a:r>
          </a:p>
          <a:p>
            <a:pPr algn="just"/>
            <a:r>
              <a:rPr lang="pl-PL" dirty="0"/>
              <a:t>Uważam, że każdy uczeń powinien podjąć próbę zakwalifikowania się  na taki staż, a później podjąć wyzwanie i pojechać. Jest to doświadczenie, które będę zawsze miło wspominać.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62095">
            <a:off x="631508" y="695459"/>
            <a:ext cx="4842016" cy="287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481330" y="1251071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dirty="0"/>
              <a:t>LITERATURA :</a:t>
            </a:r>
          </a:p>
          <a:p>
            <a:r>
              <a:rPr lang="pl-PL" dirty="0"/>
              <a:t>Wikipedia</a:t>
            </a:r>
          </a:p>
          <a:p>
            <a:r>
              <a:rPr lang="pl-PL" dirty="0" err="1"/>
              <a:t>Travelplanet</a:t>
            </a:r>
            <a:endParaRPr lang="pl-PL" dirty="0"/>
          </a:p>
          <a:p>
            <a:r>
              <a:rPr lang="pl-PL" dirty="0"/>
              <a:t>https://blog.agatauczy.pl/co-zobaczyc-w-alicante/?gad_source=1&amp;gclid=EAIaIQobChMIptTm4pqXhgMVMUKRBR3TXQvaEAAYAiAAEgJBUPD_BwE</a:t>
            </a:r>
          </a:p>
        </p:txBody>
      </p:sp>
    </p:spTree>
    <p:extLst>
      <p:ext uri="{BB962C8B-B14F-4D97-AF65-F5344CB8AC3E}">
        <p14:creationId xmlns:p14="http://schemas.microsoft.com/office/powerpoint/2010/main" val="209185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3106108" y="2941578"/>
            <a:ext cx="64860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pl-PL" sz="5400" b="1" dirty="0">
                <a:ln/>
                <a:solidFill>
                  <a:srgbClr val="002060"/>
                </a:solidFill>
              </a:rPr>
              <a:t>DZIĘKUJĘ ZA UWAGĘ.</a:t>
            </a:r>
            <a:r>
              <a:rPr lang="pl-PL" sz="5400" b="1" cap="none" spc="0" dirty="0">
                <a:ln/>
                <a:solidFill>
                  <a:srgbClr val="002060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554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743200" y="940158"/>
            <a:ext cx="7984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POŁOŻENIE HISZPANII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064" y="1610814"/>
            <a:ext cx="4265724" cy="4579765"/>
          </a:xfrm>
          <a:prstGeom prst="rect">
            <a:avLst/>
          </a:prstGeom>
        </p:spPr>
      </p:pic>
      <p:sp>
        <p:nvSpPr>
          <p:cNvPr id="4" name="Prostokąt 3"/>
          <p:cNvSpPr/>
          <p:nvPr/>
        </p:nvSpPr>
        <p:spPr>
          <a:xfrm>
            <a:off x="5263167" y="2226696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Hiszpania, Królestwo Hiszpanii – państwo w zachodniej części Europy Południowej, położone głównie na Półwyspie Iberyjskim, obejmujące także Baleary na Morzu Śródziemnym, Wyspy Kanaryjskie na Oceanie Atlantyckim oraz mniejsze wysepki i tereny w północnej Afryce. 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5638800" y="4467342"/>
            <a:ext cx="5344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Stolicą Hiszpanii jest Madryt. Obowiązującą walutą jest euro. </a:t>
            </a:r>
          </a:p>
        </p:txBody>
      </p:sp>
    </p:spTree>
    <p:extLst>
      <p:ext uri="{BB962C8B-B14F-4D97-AF65-F5344CB8AC3E}">
        <p14:creationId xmlns:p14="http://schemas.microsoft.com/office/powerpoint/2010/main" val="383626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Hiszpańska kultura cechuje się wyrazistością i wyjątkowym charakterem. Hiszpanie to naród wyjątkowo otwarty, głośny i rozrywkowy, a ich kalendarz wypełniony jest rozmaitymi świętami ludowymi, zwanymi fiestami.</a:t>
            </a:r>
          </a:p>
        </p:txBody>
      </p:sp>
      <p:sp>
        <p:nvSpPr>
          <p:cNvPr id="3" name="pole tekstowe 2"/>
          <p:cNvSpPr txBox="1"/>
          <p:nvPr/>
        </p:nvSpPr>
        <p:spPr>
          <a:xfrm>
            <a:off x="3528811" y="1043189"/>
            <a:ext cx="7559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JAKA JEST KULTURA W HISZPANII?</a:t>
            </a:r>
          </a:p>
        </p:txBody>
      </p:sp>
    </p:spTree>
    <p:extLst>
      <p:ext uri="{BB962C8B-B14F-4D97-AF65-F5344CB8AC3E}">
        <p14:creationId xmlns:p14="http://schemas.microsoft.com/office/powerpoint/2010/main" val="371018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12135" y="450760"/>
            <a:ext cx="6928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/>
              <a:t>W JAKICH JĘZYKACH MÓWI SIĘ W HISZPANII? I ILE ICH JEST ?</a:t>
            </a:r>
          </a:p>
        </p:txBody>
      </p:sp>
      <p:sp>
        <p:nvSpPr>
          <p:cNvPr id="3" name="Prostokąt 2"/>
          <p:cNvSpPr/>
          <p:nvPr/>
        </p:nvSpPr>
        <p:spPr>
          <a:xfrm>
            <a:off x="2474305" y="1556079"/>
            <a:ext cx="54366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Językiem używanym w całej Hiszpanii jest hiszpański (kastylijski).</a:t>
            </a:r>
          </a:p>
        </p:txBody>
      </p:sp>
      <p:sp>
        <p:nvSpPr>
          <p:cNvPr id="4" name="Prostokąt 3"/>
          <p:cNvSpPr/>
          <p:nvPr/>
        </p:nvSpPr>
        <p:spPr>
          <a:xfrm>
            <a:off x="4207098" y="2528674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Chociaż hiszpański jest językiem urzędowym w całym kraju, kataloński, galicyjski, baskijski i walencki mają tę rangę w odpowiednich wspólnotach autonomicznych.</a:t>
            </a:r>
          </a:p>
        </p:txBody>
      </p:sp>
    </p:spTree>
    <p:extLst>
      <p:ext uri="{BB962C8B-B14F-4D97-AF65-F5344CB8AC3E}">
        <p14:creationId xmlns:p14="http://schemas.microsoft.com/office/powerpoint/2010/main" val="1445130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726873" y="77585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/>
              <a:t>Z CZEGO SŁYNIE HISZPANIA JAKO NARÓD?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291" y="1967346"/>
            <a:ext cx="2719820" cy="135991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523" y="3735964"/>
            <a:ext cx="2705100" cy="1685925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330" y="1967346"/>
            <a:ext cx="2619375" cy="174307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734291" y="3449782"/>
            <a:ext cx="2719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 dobrych kubów piłkarskich 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355523" y="5638800"/>
            <a:ext cx="2705100" cy="374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 tańca flamenco 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8499330" y="3772947"/>
            <a:ext cx="261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Z potrawy zwaną </a:t>
            </a:r>
            <a:r>
              <a:rPr lang="pl-PL" dirty="0" err="1"/>
              <a:t>paella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102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393324" y="513346"/>
            <a:ext cx="4277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Co warto zobaczyć w Hiszpanii ?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742" y="1113557"/>
            <a:ext cx="4223258" cy="2815505"/>
          </a:xfrm>
          <a:prstGeom prst="rect">
            <a:avLst/>
          </a:prstGeom>
        </p:spPr>
      </p:pic>
      <p:sp>
        <p:nvSpPr>
          <p:cNvPr id="8" name="Prostokąt 7"/>
          <p:cNvSpPr/>
          <p:nvPr/>
        </p:nvSpPr>
        <p:spPr>
          <a:xfrm>
            <a:off x="9168004" y="4047897"/>
            <a:ext cx="1645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Sagrada</a:t>
            </a:r>
            <a:r>
              <a:rPr lang="pl-PL" dirty="0"/>
              <a:t> </a:t>
            </a:r>
            <a:r>
              <a:rPr lang="pl-PL" dirty="0" err="1"/>
              <a:t>Família</a:t>
            </a:r>
            <a:endParaRPr lang="pl-PL" dirty="0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0600"/>
            <a:ext cx="3855015" cy="2568462"/>
          </a:xfrm>
          <a:prstGeom prst="rect">
            <a:avLst/>
          </a:prstGeom>
        </p:spPr>
      </p:pic>
      <p:sp>
        <p:nvSpPr>
          <p:cNvPr id="10" name="Prostokąt 9"/>
          <p:cNvSpPr/>
          <p:nvPr/>
        </p:nvSpPr>
        <p:spPr>
          <a:xfrm>
            <a:off x="0" y="3991485"/>
            <a:ext cx="410094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Ciudad de las Artes y las Ciencias, Walencja</a:t>
            </a:r>
          </a:p>
          <a:p>
            <a:endParaRPr lang="es-ES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5635" y="3108263"/>
            <a:ext cx="3992487" cy="2617931"/>
          </a:xfrm>
          <a:prstGeom prst="rect">
            <a:avLst/>
          </a:prstGeom>
        </p:spPr>
      </p:pic>
      <p:sp>
        <p:nvSpPr>
          <p:cNvPr id="12" name="pole tekstowe 11"/>
          <p:cNvSpPr txBox="1"/>
          <p:nvPr/>
        </p:nvSpPr>
        <p:spPr>
          <a:xfrm>
            <a:off x="4807527" y="6137564"/>
            <a:ext cx="1967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Muzeum Picasso</a:t>
            </a:r>
          </a:p>
        </p:txBody>
      </p:sp>
    </p:spTree>
    <p:extLst>
      <p:ext uri="{BB962C8B-B14F-4D97-AF65-F5344CB8AC3E}">
        <p14:creationId xmlns:p14="http://schemas.microsoft.com/office/powerpoint/2010/main" val="329055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9896" y="835985"/>
            <a:ext cx="3156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/>
              <a:t>La </a:t>
            </a:r>
            <a:r>
              <a:rPr lang="pl-PL" sz="2400" dirty="0" err="1"/>
              <a:t>Explanada</a:t>
            </a:r>
            <a:r>
              <a:rPr lang="pl-PL" sz="2400" dirty="0"/>
              <a:t> de </a:t>
            </a:r>
            <a:r>
              <a:rPr lang="pl-PL" sz="2400" dirty="0" err="1"/>
              <a:t>España</a:t>
            </a:r>
            <a:endParaRPr lang="pl-PL" sz="2400" dirty="0"/>
          </a:p>
        </p:txBody>
      </p:sp>
      <p:sp>
        <p:nvSpPr>
          <p:cNvPr id="3" name="Prostokąt 2"/>
          <p:cNvSpPr/>
          <p:nvPr/>
        </p:nvSpPr>
        <p:spPr>
          <a:xfrm>
            <a:off x="84664" y="1389364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Każdy, kto przyjeżdża do Alicante po raz pierwszy jest oczarowany tym miejscem. La </a:t>
            </a:r>
            <a:r>
              <a:rPr lang="pl-PL" dirty="0" err="1"/>
              <a:t>Explanada</a:t>
            </a:r>
            <a:r>
              <a:rPr lang="pl-PL" dirty="0"/>
              <a:t> to szeroka na 500 metrów promenada, która biegnie wzdłuż morza, a co za tym idzie wzdłuż portu. Otoczona przepięknymi krzewami, a przede wszystkim wysokimi na kilka metrów drzewami palmowymi. Zbudowana z marmurowej mozaiki zachwyca turystów (których w maju jest zdecydowanie mniej niż w trakcie wakacji) i miejscowych, którzy także chętnie relaksują się w cieniu palm. To jeden z najpopularniejszych bulwarów w Hiszpanii.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3" y="2099255"/>
            <a:ext cx="5241703" cy="393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67325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4130459" y="835985"/>
            <a:ext cx="25144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err="1"/>
              <a:t>Castillo</a:t>
            </a:r>
            <a:r>
              <a:rPr lang="pl-PL" dirty="0"/>
              <a:t> de Santa </a:t>
            </a:r>
            <a:r>
              <a:rPr lang="pl-PL" dirty="0" err="1"/>
              <a:t>Bárbara</a:t>
            </a:r>
            <a:endParaRPr lang="pl-PL" dirty="0"/>
          </a:p>
        </p:txBody>
      </p:sp>
      <p:sp>
        <p:nvSpPr>
          <p:cNvPr id="3" name="Prostokąt 2"/>
          <p:cNvSpPr/>
          <p:nvPr/>
        </p:nvSpPr>
        <p:spPr>
          <a:xfrm>
            <a:off x="253284" y="1402243"/>
            <a:ext cx="6096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pl-PL" dirty="0"/>
              <a:t>To znak rozpoznawczy Alicante. Zabytkowa warownia górująca nad starym miastem w Alicante. Wejście na nią nie jest zbyt trudne. Można zrobić sobie pieszą wycieczkę (zajmuje około 1h) lub skorzystać z windy (około 3 euro, wjazd przy </a:t>
            </a:r>
            <a:r>
              <a:rPr lang="pl-PL" dirty="0" err="1"/>
              <a:t>Avenida</a:t>
            </a:r>
            <a:r>
              <a:rPr lang="pl-PL" dirty="0"/>
              <a:t> de </a:t>
            </a:r>
            <a:r>
              <a:rPr lang="pl-PL" dirty="0" err="1"/>
              <a:t>Jovellanos</a:t>
            </a:r>
            <a:r>
              <a:rPr lang="pl-PL" dirty="0"/>
              <a:t>). Co ciekawe w lipcu i sierpniu winda po 19:45 jest darmowa. Jakkolwiek, warto pokusić się o wejście. Z góry rozpościerają się przepiękne widoki na miasto, port i samo Morze Śródziemne. Wejście do zamku i zwiedzanie jest darmowe.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0432" y="1402243"/>
            <a:ext cx="4911010" cy="307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067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73126" y="745832"/>
            <a:ext cx="23324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dirty="0" err="1"/>
              <a:t>Barrio</a:t>
            </a:r>
            <a:r>
              <a:rPr lang="pl-PL" sz="2400" dirty="0"/>
              <a:t> Santa Cruz</a:t>
            </a:r>
          </a:p>
        </p:txBody>
      </p:sp>
      <p:sp>
        <p:nvSpPr>
          <p:cNvPr id="3" name="Prostokąt 2"/>
          <p:cNvSpPr/>
          <p:nvPr/>
        </p:nvSpPr>
        <p:spPr>
          <a:xfrm>
            <a:off x="202020" y="2496073"/>
            <a:ext cx="590256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dirty="0"/>
              <a:t>To miejsce, którego nie znają często nawet niektórzy lokalni !  Typowa Hiszpania. Wąskie i kręte uliczki. Małe bary i urocze kawiarenki. Niezwykły klimat, którego trzeba doświadczyć podczas podróży do Hiszpanii. Do tego miejsce, z którego rozpościera się przepiękny widok na miasto. 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5559" y="1648495"/>
            <a:ext cx="5619483" cy="4214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6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784</TotalTime>
  <Words>911</Words>
  <Application>Microsoft Office PowerPoint</Application>
  <PresentationFormat>Panoramiczny</PresentationFormat>
  <Paragraphs>43</Paragraphs>
  <Slides>19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19</vt:i4>
      </vt:variant>
    </vt:vector>
  </HeadingPairs>
  <TitlesOfParts>
    <vt:vector size="20" baseType="lpstr">
      <vt:lpstr>Motyw pakietu Office</vt:lpstr>
      <vt:lpstr>HISZPANIA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HISZPANIA</dc:title>
  <dc:creator>EwaSylwek</dc:creator>
  <cp:lastModifiedBy>Użytkownik systemu Windows</cp:lastModifiedBy>
  <cp:revision>37</cp:revision>
  <dcterms:created xsi:type="dcterms:W3CDTF">2024-05-06T14:09:51Z</dcterms:created>
  <dcterms:modified xsi:type="dcterms:W3CDTF">2024-09-11T19:28:37Z</dcterms:modified>
</cp:coreProperties>
</file>